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9"/>
  </p:notesMasterIdLst>
  <p:sldIdLst>
    <p:sldId id="2041" r:id="rId3"/>
    <p:sldId id="1369" r:id="rId4"/>
    <p:sldId id="1978" r:id="rId5"/>
    <p:sldId id="1985" r:id="rId6"/>
    <p:sldId id="1979" r:id="rId7"/>
    <p:sldId id="1980" r:id="rId8"/>
    <p:sldId id="1981" r:id="rId9"/>
    <p:sldId id="1982" r:id="rId10"/>
    <p:sldId id="1983" r:id="rId11"/>
    <p:sldId id="1984" r:id="rId12"/>
    <p:sldId id="1352" r:id="rId13"/>
    <p:sldId id="1353" r:id="rId14"/>
    <p:sldId id="1354" r:id="rId15"/>
    <p:sldId id="1355" r:id="rId16"/>
    <p:sldId id="1356" r:id="rId17"/>
    <p:sldId id="1357" r:id="rId18"/>
    <p:sldId id="1360" r:id="rId19"/>
    <p:sldId id="1361" r:id="rId20"/>
    <p:sldId id="1362" r:id="rId21"/>
    <p:sldId id="1363" r:id="rId22"/>
    <p:sldId id="1364" r:id="rId23"/>
    <p:sldId id="1987" r:id="rId24"/>
    <p:sldId id="1262" r:id="rId25"/>
    <p:sldId id="1263" r:id="rId26"/>
    <p:sldId id="1885" r:id="rId27"/>
    <p:sldId id="1365" r:id="rId28"/>
    <p:sldId id="1916" r:id="rId29"/>
    <p:sldId id="1917" r:id="rId30"/>
    <p:sldId id="1264" r:id="rId31"/>
    <p:sldId id="2019" r:id="rId32"/>
    <p:sldId id="2035" r:id="rId33"/>
    <p:sldId id="2022" r:id="rId34"/>
    <p:sldId id="2036" r:id="rId35"/>
    <p:sldId id="2023" r:id="rId36"/>
    <p:sldId id="1507" r:id="rId37"/>
    <p:sldId id="2031" r:id="rId38"/>
    <p:sldId id="1508" r:id="rId39"/>
    <p:sldId id="1509" r:id="rId40"/>
    <p:sldId id="2032" r:id="rId41"/>
    <p:sldId id="1510" r:id="rId42"/>
    <p:sldId id="1511" r:id="rId43"/>
    <p:sldId id="2039" r:id="rId44"/>
    <p:sldId id="2040" r:id="rId45"/>
    <p:sldId id="2034" r:id="rId46"/>
    <p:sldId id="2037" r:id="rId47"/>
    <p:sldId id="2038" r:id="rId4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2041"/>
            <p14:sldId id="1369"/>
            <p14:sldId id="1978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431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36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D228-B624-426C-806E-B30FCF045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A04829-DAA2-44D1-870D-9F75135FD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F902D0-16DA-4491-9C56-17D1ABCD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E26DCC-0F33-4DDD-9104-C7C49A94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67A2DF-4D7C-4B72-83F0-2F837998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60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4FFD1-2A7D-47BD-BCCE-9E587DC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C26C22-1B99-4368-B041-491D223F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AF425B-B6DE-4BF4-9FCA-E2288C3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8D3BD1-588F-4E7D-AA48-D002A741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8E4AF6-3D58-4F29-B6F6-6753D839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3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4219AE5-9950-4F5C-815F-C047A81BB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C04FB5-7078-40D4-971E-7424D2809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4CD996-8AF9-44D2-87C0-CF96527F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F38066-508C-431B-ADBE-09C51A32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9469AC-B882-4B6F-B69A-3909907C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90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1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0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450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18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361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10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80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0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55F92-9060-4EB6-8E5E-4C0FF957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6B230-06E7-4FC8-B968-381346F4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5F6873-9945-4D65-85B1-5BAC750A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79BDC9-DE50-4A6F-83E1-48686CB6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1EEAB3-B249-4A82-8B59-2688C3C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0302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3333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289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387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109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9579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8749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201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897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955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2/16/2020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00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02B9E-919B-4C42-BA6F-3824524F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342760-A0F0-4D28-B9EE-BA13100D9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AD6101-DB15-4EA3-96EA-08B1EB78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02410C-9100-4B0D-B45D-87D5D6ED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EEABCC-8BD3-41C3-95FE-67F015D3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07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84BFA8-F1F0-48C5-83CB-E798AD3A5EE3}" type="slidenum">
              <a:rPr lang="en-US" altLang="zh-TW"/>
              <a:pPr/>
              <a:t>‹nr.›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0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66F50-3D00-4A51-9D08-C47ACB48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6BD733-E3E7-48E2-9147-4C2977E9F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133287-2317-4FDB-A003-65E80E5E7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765E97-627E-4CAA-BB80-A945898E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C7DDCD1-6508-4BE5-B4BB-68C8A4FD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455B06-99A4-4250-80AD-D8BCDA83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63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5A708-9C42-4666-8023-8FE7482C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B4CD77-9E92-4660-8FF6-1CDFDA7AB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FFDFBA6-D805-4107-A620-C9F663DD5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DCBD0D-1511-4E94-B0EC-FA72D451E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A17195-155F-46DF-A322-D400AF114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30A130C-7E3E-49FA-803C-9C51D24C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73A5388-7197-4C0C-A0BB-9D36B79C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7702B2-F17A-475F-B2D3-97E754CE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920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3D31A-B07C-412D-869E-165093F2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23F791C-1AA0-47A1-9BB0-34D0D382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88B88C-A7C4-4CA6-98EE-F54853E3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ED6C39-4815-49DF-B3DA-E23482FA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42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B3C9AA-11E9-4E55-9867-E5609E14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C96FA22-BFBC-4D7A-87B5-30739B90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EA7745-50BD-450E-9A30-CE93CDFF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543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B3A22-DC93-427C-B7E3-33649E7B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4FF449-9807-4D20-87AD-77D82E5BA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42CF0F-ACA0-4079-BDF1-349EF60BC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437B5-D156-4DC7-B359-47C6B794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8F9F1F-E54A-4711-B277-EE435B51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6D0818-842F-4E48-AD5D-1BAD1796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092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85C35-F916-47AE-9B2D-0A75778B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FB5E501-91EC-4E89-8C4E-5003A961E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B005250-E06E-4A01-82C6-438F3700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F345A2-8A31-4D5C-85A1-95946967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7D0916-328C-442B-9550-D2214FC9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FD669A-14AE-49DC-9B01-8D79B201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78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4EA0645-3955-45C3-A726-65D31543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35E56C-A3E4-489C-951A-3FE83FC9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F7916E-1942-465B-9F55-2B5656F50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16/02/2020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DD8EDD-29AC-493D-BC32-68737C6F4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54F1B2-5BD0-4AE7-AF43-1DBE1080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59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1F56-3A0F-4E25-B7BF-425002A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DA80DC-EF66-47C1-AA79-1D484D5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8929E8A-97BA-4271-9B09-2DADEAA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80987"/>
            <a:ext cx="7115175" cy="5553075"/>
          </a:xfrm>
          <a:prstGeom prst="rect">
            <a:avLst/>
          </a:prstGeom>
        </p:spPr>
      </p:pic>
      <p:pic>
        <p:nvPicPr>
          <p:cNvPr id="1026" name="Picture 2" descr="Afbeeldingsresultaat voor huge thanks">
            <a:extLst>
              <a:ext uri="{FF2B5EF4-FFF2-40B4-BE49-F238E27FC236}">
                <a16:creationId xmlns:a16="http://schemas.microsoft.com/office/drawing/2014/main" id="{2EB5F503-15E0-4023-AB7D-E3270A6C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6804">
            <a:off x="6223793" y="3355609"/>
            <a:ext cx="3967163" cy="35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4963" y="2930047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6128" y="318876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Dit is ook method overloading</a:t>
            </a:r>
          </a:p>
          <a:p>
            <a:endParaRPr lang="en-IE"/>
          </a:p>
          <a:p>
            <a:pPr lvl="1"/>
            <a:r>
              <a:rPr lang="en-IE"/>
              <a:t>Andere types van parameter:</a:t>
            </a:r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endParaRPr lang="en-IE"/>
          </a:p>
          <a:p>
            <a:pPr lvl="1"/>
            <a:r>
              <a:rPr lang="en-IE"/>
              <a:t>Compiler zal best passende methode uitkiezen bij aanroep methode, gegeven de ingevoerde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1313" y="241300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714501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339" y="2211389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0039" y="5665789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rot="10800000">
            <a:off x="5959476" y="5549900"/>
            <a:ext cx="441325" cy="115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Besluit</a:t>
            </a:r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096963"/>
            <a:ext cx="8212137" cy="4902200"/>
          </a:xfrm>
        </p:spPr>
        <p:txBody>
          <a:bodyPr/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2425" y="1533525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1" y="2870201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575" y="5041900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37615" y="30596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237615" y="379950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1" name="Tekstvak 10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8141501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000" dirty="0">
                <a:solidFill>
                  <a:schemeClr val="bg1"/>
                </a:solidFill>
              </a:rPr>
              <a:t>Les 5: Constructors, object initializers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static</a:t>
            </a:r>
          </a:p>
        </p:txBody>
      </p:sp>
      <p:sp>
        <p:nvSpPr>
          <p:cNvPr id="167940" name="Text Box 10"/>
          <p:cNvSpPr txBox="1">
            <a:spLocks noChangeArrowheads="1"/>
          </p:cNvSpPr>
          <p:nvPr/>
        </p:nvSpPr>
        <p:spPr bwMode="auto">
          <a:xfrm>
            <a:off x="9108814" y="2941638"/>
            <a:ext cx="8543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1400" b="1" dirty="0">
                <a:solidFill>
                  <a:schemeClr val="bg1"/>
                </a:solidFill>
              </a:rPr>
              <a:t>Tim Dams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18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9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39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6326" y="4992688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44</a:t>
            </a:fld>
            <a:endParaRPr lang="nl-BE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Objecten worden aangemaakt met new keyword: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639" y="3325813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1366838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6075" y="3616325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9014" y="1905000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1491</Words>
  <Application>Microsoft Office PowerPoint</Application>
  <PresentationFormat>Breedbeeld</PresentationFormat>
  <Paragraphs>363</Paragraphs>
  <Slides>46</Slides>
  <Notes>5</Notes>
  <HiddenSlides>10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46</vt:i4>
      </vt:variant>
    </vt:vector>
  </HeadingPairs>
  <TitlesOfParts>
    <vt:vector size="57" baseType="lpstr">
      <vt:lpstr>Aharoni</vt:lpstr>
      <vt:lpstr>Arial</vt:lpstr>
      <vt:lpstr>Calibri</vt:lpstr>
      <vt:lpstr>Calibri Light</vt:lpstr>
      <vt:lpstr>Consolas</vt:lpstr>
      <vt:lpstr>Courier</vt:lpstr>
      <vt:lpstr>Lucida Console</vt:lpstr>
      <vt:lpstr>Times</vt:lpstr>
      <vt:lpstr>Times New Roman</vt:lpstr>
      <vt:lpstr>Kantoorthema</vt:lpstr>
      <vt:lpstr>Standaardontwerp</vt:lpstr>
      <vt:lpstr>PowerPoint-presentatie</vt:lpstr>
      <vt:lpstr>Object Oriented Programming</vt:lpstr>
      <vt:lpstr>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Tim Dams</dc:creator>
  <cp:lastModifiedBy>Tim Dams</cp:lastModifiedBy>
  <cp:revision>10</cp:revision>
  <dcterms:created xsi:type="dcterms:W3CDTF">2019-02-24T19:03:19Z</dcterms:created>
  <dcterms:modified xsi:type="dcterms:W3CDTF">2020-02-16T10:40:47Z</dcterms:modified>
</cp:coreProperties>
</file>